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335" r:id="rId2"/>
    <p:sldId id="257" r:id="rId3"/>
    <p:sldId id="261" r:id="rId4"/>
    <p:sldId id="262" r:id="rId5"/>
    <p:sldId id="265" r:id="rId6"/>
    <p:sldId id="263" r:id="rId7"/>
    <p:sldId id="264" r:id="rId8"/>
    <p:sldId id="322" r:id="rId9"/>
    <p:sldId id="266" r:id="rId10"/>
    <p:sldId id="415" r:id="rId11"/>
    <p:sldId id="323" r:id="rId12"/>
    <p:sldId id="398" r:id="rId13"/>
    <p:sldId id="419" r:id="rId14"/>
    <p:sldId id="417" r:id="rId15"/>
    <p:sldId id="416" r:id="rId16"/>
    <p:sldId id="268" r:id="rId17"/>
    <p:sldId id="269" r:id="rId18"/>
    <p:sldId id="270" r:id="rId19"/>
    <p:sldId id="271" r:id="rId20"/>
    <p:sldId id="414" r:id="rId21"/>
    <p:sldId id="275" r:id="rId22"/>
    <p:sldId id="327" r:id="rId23"/>
    <p:sldId id="273" r:id="rId24"/>
    <p:sldId id="329" r:id="rId25"/>
    <p:sldId id="330" r:id="rId26"/>
    <p:sldId id="331" r:id="rId27"/>
    <p:sldId id="332" r:id="rId28"/>
    <p:sldId id="420" r:id="rId29"/>
    <p:sldId id="267" r:id="rId30"/>
    <p:sldId id="325" r:id="rId31"/>
    <p:sldId id="418" r:id="rId32"/>
    <p:sldId id="277" r:id="rId33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5"/>
        <p:sld r:id="rId7"/>
        <p:sld r:id="rId8"/>
        <p:sld r:id="rId9"/>
        <p:sld r:id="rId6"/>
        <p:sld r:id="rId10"/>
        <p:sld r:id="rId12"/>
        <p:sld r:id="rId30"/>
        <p:sld r:id="rId13"/>
        <p:sld r:id="rId17"/>
        <p:sld r:id="rId18"/>
        <p:sld r:id="rId19"/>
        <p:sld r:id="rId20"/>
        <p:sld r:id="rId24"/>
        <p:sld r:id="rId22"/>
        <p:sld r:id="rId23"/>
        <p:sld r:id="rId25"/>
        <p:sld r:id="rId26"/>
        <p:sld r:id="rId27"/>
        <p:sld r:id="rId28"/>
        <p:sld r:id="rId3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83" y="34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7178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16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6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17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32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1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412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24233"/>
            <a:ext cx="7754865" cy="34477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9290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269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F48B44-5E99-480C-A2EA-16B38042F754}"/>
              </a:ext>
            </a:extLst>
          </p:cNvPr>
          <p:cNvGrpSpPr/>
          <p:nvPr/>
        </p:nvGrpSpPr>
        <p:grpSpPr>
          <a:xfrm>
            <a:off x="1054161" y="3289427"/>
            <a:ext cx="7135812" cy="1613345"/>
            <a:chOff x="769938" y="4782693"/>
            <a:chExt cx="7135812" cy="1613345"/>
          </a:xfrm>
        </p:grpSpPr>
        <p:sp>
          <p:nvSpPr>
            <p:cNvPr id="38916" name="Line 4">
              <a:extLst>
                <a:ext uri="{FF2B5EF4-FFF2-40B4-BE49-F238E27FC236}">
                  <a16:creationId xmlns:a16="http://schemas.microsoft.com/office/drawing/2014/main" id="{AD57A55E-B726-472C-BD4B-FDEE50A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0688" y="5295900"/>
              <a:ext cx="2703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7" name="Line 5">
              <a:extLst>
                <a:ext uri="{FF2B5EF4-FFF2-40B4-BE49-F238E27FC236}">
                  <a16:creationId xmlns:a16="http://schemas.microsoft.com/office/drawing/2014/main" id="{01E4F1D4-3AAD-45F4-819A-74D847B71E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6375" y="5627688"/>
              <a:ext cx="41878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18" name="Text Box 6">
              <a:extLst>
                <a:ext uri="{FF2B5EF4-FFF2-40B4-BE49-F238E27FC236}">
                  <a16:creationId xmlns:a16="http://schemas.microsoft.com/office/drawing/2014/main" id="{E0FCABA0-1D29-44EF-9B24-609061AC0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R1</a:t>
              </a:r>
            </a:p>
          </p:txBody>
        </p:sp>
        <p:sp>
          <p:nvSpPr>
            <p:cNvPr id="38919" name="Text Box 7">
              <a:extLst>
                <a:ext uri="{FF2B5EF4-FFF2-40B4-BE49-F238E27FC236}">
                  <a16:creationId xmlns:a16="http://schemas.microsoft.com/office/drawing/2014/main" id="{A4EAF5F1-7340-4141-844D-C0D6BF76E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58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R5</a:t>
              </a:r>
            </a:p>
          </p:txBody>
        </p:sp>
        <p:sp>
          <p:nvSpPr>
            <p:cNvPr id="38920" name="Text Box 8">
              <a:extLst>
                <a:ext uri="{FF2B5EF4-FFF2-40B4-BE49-F238E27FC236}">
                  <a16:creationId xmlns:a16="http://schemas.microsoft.com/office/drawing/2014/main" id="{65358D63-2B8D-4B0A-A678-42D1D4D0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5650" y="47826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R2</a:t>
              </a:r>
            </a:p>
          </p:txBody>
        </p:sp>
        <p:sp>
          <p:nvSpPr>
            <p:cNvPr id="38921" name="Text Box 9">
              <a:extLst>
                <a:ext uri="{FF2B5EF4-FFF2-40B4-BE49-F238E27FC236}">
                  <a16:creationId xmlns:a16="http://schemas.microsoft.com/office/drawing/2014/main" id="{5E0278F9-AA79-4AF8-9474-7E20D94B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03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R4</a:t>
              </a:r>
            </a:p>
          </p:txBody>
        </p:sp>
        <p:sp>
          <p:nvSpPr>
            <p:cNvPr id="38922" name="Text Box 10">
              <a:extLst>
                <a:ext uri="{FF2B5EF4-FFF2-40B4-BE49-F238E27FC236}">
                  <a16:creationId xmlns:a16="http://schemas.microsoft.com/office/drawing/2014/main" id="{0EC34853-4892-4A36-BD74-7110DEB3A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050" y="479539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R3</a:t>
              </a:r>
            </a:p>
          </p:txBody>
        </p:sp>
        <p:sp>
          <p:nvSpPr>
            <p:cNvPr id="38923" name="Text Box 11">
              <a:extLst>
                <a:ext uri="{FF2B5EF4-FFF2-40B4-BE49-F238E27FC236}">
                  <a16:creationId xmlns:a16="http://schemas.microsoft.com/office/drawing/2014/main" id="{B0C09768-821F-4C05-8E51-042756886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900" y="4814443"/>
              <a:ext cx="4429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R6</a:t>
              </a:r>
            </a:p>
          </p:txBody>
        </p:sp>
        <p:sp>
          <p:nvSpPr>
            <p:cNvPr id="38924" name="Line 12">
              <a:extLst>
                <a:ext uri="{FF2B5EF4-FFF2-40B4-BE49-F238E27FC236}">
                  <a16:creationId xmlns:a16="http://schemas.microsoft.com/office/drawing/2014/main" id="{7259A52E-6636-4389-BD68-654A402FD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4313" y="5976938"/>
              <a:ext cx="60039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8925" name="Text Box 13">
              <a:extLst>
                <a:ext uri="{FF2B5EF4-FFF2-40B4-BE49-F238E27FC236}">
                  <a16:creationId xmlns:a16="http://schemas.microsoft.com/office/drawing/2014/main" id="{8B27EFDF-DE2E-4B8A-BA89-CE03CE410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938" y="6026150"/>
              <a:ext cx="11461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Inner track</a:t>
              </a:r>
            </a:p>
          </p:txBody>
        </p:sp>
        <p:sp>
          <p:nvSpPr>
            <p:cNvPr id="38926" name="Text Box 14">
              <a:extLst>
                <a:ext uri="{FF2B5EF4-FFF2-40B4-BE49-F238E27FC236}">
                  <a16:creationId xmlns:a16="http://schemas.microsoft.com/office/drawing/2014/main" id="{34AD64CE-0C24-4936-BB06-BA82AC25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3538" y="6059488"/>
              <a:ext cx="1192212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Outer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90825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</a:t>
            </a:r>
            <a:r>
              <a:rPr lang="en-US" altLang="en-US" dirty="0" smtClean="0"/>
              <a:t>lso </a:t>
            </a:r>
            <a:r>
              <a:rPr lang="en-US" altLang="en-US" dirty="0"/>
              <a:t>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/>
              <a:t>E.g</a:t>
            </a:r>
            <a:r>
              <a:rPr lang="en-US" altLang="en-US" smtClean="0"/>
              <a:t>., </a:t>
            </a:r>
            <a:r>
              <a:rPr lang="en-US" altLang="en-US" dirty="0"/>
              <a:t>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2515"/>
            <a:ext cx="7730882" cy="488142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76DE68A727D441AA68416C309AC7D5" ma:contentTypeVersion="2" ma:contentTypeDescription="Create a new document." ma:contentTypeScope="" ma:versionID="a62bc272e7621e715d7ff44745993ed3">
  <xsd:schema xmlns:xsd="http://www.w3.org/2001/XMLSchema" xmlns:xs="http://www.w3.org/2001/XMLSchema" xmlns:p="http://schemas.microsoft.com/office/2006/metadata/properties" xmlns:ns2="3945f86c-4c9f-43ee-81de-84a88516be18" targetNamespace="http://schemas.microsoft.com/office/2006/metadata/properties" ma:root="true" ma:fieldsID="896209c406c6d6b1a6dd0db00f6409c0" ns2:_="">
    <xsd:import namespace="3945f86c-4c9f-43ee-81de-84a88516be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5f86c-4c9f-43ee-81de-84a88516b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8DCC68-4C9D-4046-BC5A-BE3FB880E3A6}"/>
</file>

<file path=customXml/itemProps2.xml><?xml version="1.0" encoding="utf-8"?>
<ds:datastoreItem xmlns:ds="http://schemas.openxmlformats.org/officeDocument/2006/customXml" ds:itemID="{798E403C-98B6-4F3F-90BA-23187E121175}"/>
</file>

<file path=customXml/itemProps3.xml><?xml version="1.0" encoding="utf-8"?>
<ds:datastoreItem xmlns:ds="http://schemas.openxmlformats.org/officeDocument/2006/customXml" ds:itemID="{8213295B-DE48-4201-8B78-FE7FCADA2D24}"/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92625</TotalTime>
  <Words>2708</Words>
  <Application>Microsoft Office PowerPoint</Application>
  <PresentationFormat>On-screen Show (4:3)</PresentationFormat>
  <Paragraphs>315</Paragraphs>
  <Slides>32</Slides>
  <Notes>27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MS PGothic</vt:lpstr>
      <vt:lpstr>MS PGothic</vt:lpstr>
      <vt:lpstr>Arial</vt:lpstr>
      <vt:lpstr>Helvetica</vt:lpstr>
      <vt:lpstr>Monotype Sorts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Flash Storage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Disk-Block Access</vt:lpstr>
      <vt:lpstr>Optimization of Disk Block Access (Cont.)</vt:lpstr>
      <vt:lpstr>End of Chapter 12</vt:lpstr>
      <vt:lpstr>Magnetic Tapes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Silberschatz, Avi</cp:lastModifiedBy>
  <cp:revision>455</cp:revision>
  <cp:lastPrinted>1999-06-28T19:27:31Z</cp:lastPrinted>
  <dcterms:created xsi:type="dcterms:W3CDTF">2009-12-21T15:40:22Z</dcterms:created>
  <dcterms:modified xsi:type="dcterms:W3CDTF">2019-07-30T14:44:31Z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0x010100D976DE68A727D441AA68416C309AC7D5</vt:lpwstr>
  </property>
</Properties>
</file>